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A253-77B0-45D3-87BC-337D6A330BDC}" type="datetimeFigureOut">
              <a:rPr lang="de-DE" smtClean="0"/>
              <a:pPr/>
              <a:t>23.10.2008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3B9A3-C45E-4141-A307-5FEBF1977AF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A253-77B0-45D3-87BC-337D6A330BDC}" type="datetimeFigureOut">
              <a:rPr lang="de-DE" smtClean="0"/>
              <a:pPr/>
              <a:t>23.10.2008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3B9A3-C45E-4141-A307-5FEBF1977AF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A253-77B0-45D3-87BC-337D6A330BDC}" type="datetimeFigureOut">
              <a:rPr lang="de-DE" smtClean="0"/>
              <a:pPr/>
              <a:t>23.10.2008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3B9A3-C45E-4141-A307-5FEBF1977AF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A253-77B0-45D3-87BC-337D6A330BDC}" type="datetimeFigureOut">
              <a:rPr lang="de-DE" smtClean="0"/>
              <a:pPr/>
              <a:t>23.10.2008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3B9A3-C45E-4141-A307-5FEBF1977AF3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1945499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A253-77B0-45D3-87BC-337D6A330BDC}" type="datetimeFigureOut">
              <a:rPr lang="de-DE" smtClean="0"/>
              <a:pPr/>
              <a:t>23.10.2008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3B9A3-C45E-4141-A307-5FEBF1977AF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A253-77B0-45D3-87BC-337D6A330BDC}" type="datetimeFigureOut">
              <a:rPr lang="de-DE" smtClean="0"/>
              <a:pPr/>
              <a:t>23.10.2008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3B9A3-C45E-4141-A307-5FEBF1977AF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A253-77B0-45D3-87BC-337D6A330BDC}" type="datetimeFigureOut">
              <a:rPr lang="de-DE" smtClean="0"/>
              <a:pPr/>
              <a:t>23.10.2008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3B9A3-C45E-4141-A307-5FEBF1977AF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A253-77B0-45D3-87BC-337D6A330BDC}" type="datetimeFigureOut">
              <a:rPr lang="de-DE" smtClean="0"/>
              <a:pPr/>
              <a:t>23.10.2008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3B9A3-C45E-4141-A307-5FEBF1977AF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A253-77B0-45D3-87BC-337D6A330BDC}" type="datetimeFigureOut">
              <a:rPr lang="de-DE" smtClean="0"/>
              <a:pPr/>
              <a:t>23.10.2008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3B9A3-C45E-4141-A307-5FEBF1977AF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A253-77B0-45D3-87BC-337D6A330BDC}" type="datetimeFigureOut">
              <a:rPr lang="de-DE" smtClean="0"/>
              <a:pPr/>
              <a:t>23.10.2008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3B9A3-C45E-4141-A307-5FEBF1977AF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A253-77B0-45D3-87BC-337D6A330BDC}" type="datetimeFigureOut">
              <a:rPr lang="de-DE" smtClean="0"/>
              <a:pPr/>
              <a:t>23.10.2008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3B9A3-C45E-4141-A307-5FEBF1977AF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6A253-77B0-45D3-87BC-337D6A330BDC}" type="datetimeFigureOut">
              <a:rPr lang="de-DE" smtClean="0"/>
              <a:pPr/>
              <a:t>23.10.2008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3B9A3-C45E-4141-A307-5FEBF1977AF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42910" y="1071546"/>
            <a:ext cx="7772400" cy="1470025"/>
          </a:xfrm>
        </p:spPr>
        <p:txBody>
          <a:bodyPr/>
          <a:lstStyle/>
          <a:p>
            <a:r>
              <a:rPr lang="de-DE" dirty="0" smtClean="0"/>
              <a:t>Entwicklung eines Leitbildes</a:t>
            </a:r>
            <a:br>
              <a:rPr lang="de-DE" dirty="0" smtClean="0"/>
            </a:br>
            <a:r>
              <a:rPr lang="de-DE" dirty="0" smtClean="0"/>
              <a:t>für die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3286124"/>
            <a:ext cx="2786082" cy="1841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Bildung &amp; Erziehungsauftrag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Kunst- und Sportunterricht als Doppelstunden</a:t>
            </a:r>
            <a:r>
              <a:rPr lang="de-DE" dirty="0" smtClean="0"/>
              <a:t>:</a:t>
            </a:r>
            <a:br>
              <a:rPr lang="de-DE" dirty="0" smtClean="0"/>
            </a:br>
            <a:endParaRPr lang="de-DE" dirty="0" smtClean="0"/>
          </a:p>
          <a:p>
            <a:r>
              <a:rPr lang="de-DE" dirty="0" smtClean="0"/>
              <a:t>weniger Verlustzeiten </a:t>
            </a:r>
            <a:r>
              <a:rPr lang="de-DE" dirty="0" smtClean="0"/>
              <a:t>(Fahrten, Aufräumen, etc.)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Qualität &amp; Professionalität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Das Kollegium bildet sich ständig weiter – die Planung (Fortbildungskonzept) wird in </a:t>
            </a:r>
            <a:r>
              <a:rPr lang="de-DE" dirty="0" smtClean="0"/>
              <a:t>der Sitzung </a:t>
            </a:r>
            <a:r>
              <a:rPr lang="de-DE" dirty="0"/>
              <a:t>des SEB vorgestellt und am Schuljahresende über die besuchten </a:t>
            </a:r>
            <a:r>
              <a:rPr lang="de-DE" dirty="0" smtClean="0"/>
              <a:t>Veranstaltungen informiert</a:t>
            </a:r>
            <a:r>
              <a:rPr lang="de-DE" dirty="0"/>
              <a:t>. Über entsprechende Änderungen / </a:t>
            </a:r>
            <a:r>
              <a:rPr lang="de-DE" dirty="0" smtClean="0"/>
              <a:t>Neuerungen</a:t>
            </a:r>
            <a:r>
              <a:rPr lang="de-DE" dirty="0"/>
              <a:t>, die Auswirkung auf die </a:t>
            </a:r>
            <a:r>
              <a:rPr lang="de-DE" dirty="0" smtClean="0"/>
              <a:t>Schule bzw</a:t>
            </a:r>
            <a:r>
              <a:rPr lang="de-DE" dirty="0"/>
              <a:t>. den Unterricht haben, wird in einem Elternbrief informiert.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Qualität &amp; Professionalität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Es sollen auch Fortbildungsveranstaltungen für Eltern angeboten - zumindest </a:t>
            </a:r>
            <a:r>
              <a:rPr lang="de-DE" dirty="0" smtClean="0"/>
              <a:t>informiert werden</a:t>
            </a:r>
            <a:r>
              <a:rPr lang="de-DE" dirty="0"/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Qualität &amp; Professionalität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Ergebnisse der Schulinspektionen werden offen und vertrauensvoll in der </a:t>
            </a:r>
            <a:r>
              <a:rPr lang="de-DE" dirty="0" smtClean="0"/>
              <a:t>Schulgemeinde diskutiert </a:t>
            </a:r>
            <a:r>
              <a:rPr lang="de-DE" dirty="0"/>
              <a:t>und gemeinsam Maßnahmen zur Weiterentwicklung festgelegt.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Qualität &amp; Professionalität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Protokolle der Konferenzen (außer Notenkonferenzen) werden dem SEB zur </a:t>
            </a:r>
            <a:r>
              <a:rPr lang="de-DE" dirty="0" smtClean="0"/>
              <a:t>Verfügung gestellt</a:t>
            </a:r>
            <a:r>
              <a:rPr lang="de-DE" dirty="0"/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Qualität &amp; Professionalität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Lern- und Lehrmaterialien werden auf dem aktuellen Stand gehalten.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Qualität &amp; Professionalität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Einem Unterrichtsausfall wird durch entsprechende Maßnahmen begegnet, die abhängig </a:t>
            </a:r>
            <a:r>
              <a:rPr lang="de-DE" dirty="0" smtClean="0"/>
              <a:t>sind von </a:t>
            </a:r>
            <a:r>
              <a:rPr lang="de-DE" dirty="0"/>
              <a:t>der vorrausichtlichen Dauer des Ausfalls. Dazu wird ein </a:t>
            </a:r>
            <a:r>
              <a:rPr lang="de-DE" dirty="0" smtClean="0"/>
              <a:t>Vertretungskonzept fortgeschrieben </a:t>
            </a:r>
            <a:r>
              <a:rPr lang="de-DE" dirty="0"/>
              <a:t>und den Elternbeiräten mitgeteilt.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Qualität &amp; Professionalität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Nutzung moderner Medien für abwechslungsreichen Unterricht</a:t>
            </a:r>
          </a:p>
          <a:p>
            <a:r>
              <a:rPr lang="de-DE" dirty="0" smtClean="0"/>
              <a:t>Die </a:t>
            </a:r>
            <a:r>
              <a:rPr lang="de-DE" dirty="0"/>
              <a:t>Unterrichtsinhalte </a:t>
            </a:r>
            <a:r>
              <a:rPr lang="de-DE" dirty="0" smtClean="0"/>
              <a:t>werden gestützt </a:t>
            </a:r>
            <a:r>
              <a:rPr lang="de-DE" dirty="0"/>
              <a:t>z. B. durch Exkursionen und durch die Zusammenarbeit mit anderen </a:t>
            </a:r>
            <a:r>
              <a:rPr lang="de-DE" dirty="0" smtClean="0"/>
              <a:t>Institutionen oder </a:t>
            </a:r>
            <a:r>
              <a:rPr lang="de-DE" dirty="0"/>
              <a:t>Einrichtungen (TÜV, Kirche, Feuerwehr, Gemeinde, Presse, Firmen, etc.).</a:t>
            </a:r>
          </a:p>
          <a:p>
            <a:r>
              <a:rPr lang="de-DE" dirty="0"/>
              <a:t>Bei Bedarf können die Eltern hierbei unterstützen.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Qualität &amp; Professionalität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Eine Info-Tafel für Eltern informiert mit Aushängen durch den SEB und das Kollegium.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Qualität &amp; Professionalität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Das Kollegium soll von allgemeinen Verwaltungstätigkeiten weitgehend entlastet werden.</a:t>
            </a:r>
          </a:p>
          <a:p>
            <a:r>
              <a:rPr lang="de-DE" dirty="0"/>
              <a:t>Hierbei sind alle Möglichkeiten denkbar, die durch entsprechende Technik und / </a:t>
            </a:r>
            <a:r>
              <a:rPr lang="de-DE" dirty="0" smtClean="0"/>
              <a:t>oder personelle </a:t>
            </a:r>
            <a:r>
              <a:rPr lang="de-DE" dirty="0"/>
              <a:t>Unterstützung möglich sind.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 smtClean="0"/>
              <a:t>Miteinander in der Schule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Feste Sprechzeiten – bessere </a:t>
            </a:r>
            <a:r>
              <a:rPr lang="de-DE" dirty="0" smtClean="0"/>
              <a:t>Erreichbarkeit</a:t>
            </a:r>
          </a:p>
          <a:p>
            <a:r>
              <a:rPr lang="de-DE" dirty="0" smtClean="0"/>
              <a:t>Telefonische </a:t>
            </a:r>
            <a:r>
              <a:rPr lang="de-DE" dirty="0"/>
              <a:t>Erreichbarkeit der Schule </a:t>
            </a:r>
            <a:r>
              <a:rPr lang="de-DE" dirty="0" smtClean="0"/>
              <a:t>insgesamt verbessern</a:t>
            </a:r>
            <a:endParaRPr lang="de-DE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Qualität &amp; Professionalität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Die Umsetzung des Leitbildes ist jährlich in einer gemeinsamen Sitzung der </a:t>
            </a:r>
            <a:r>
              <a:rPr lang="de-DE" dirty="0" smtClean="0"/>
              <a:t>Schulkonferenz und </a:t>
            </a:r>
            <a:r>
              <a:rPr lang="de-DE" dirty="0"/>
              <a:t>des SEB zu besprechen.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Außenbeziehungen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Die Schule präsentiert sich auch durch eine Homepage nach außen. Dabei sollen </a:t>
            </a:r>
            <a:r>
              <a:rPr lang="de-DE" dirty="0" smtClean="0"/>
              <a:t>moderne Kommunikationswege </a:t>
            </a:r>
            <a:r>
              <a:rPr lang="de-DE" dirty="0"/>
              <a:t>(E-Mail) genutzt werden.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Außenbeziehungen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Schulfeste werden alle zwei Jahre durchgeführt – eingeladen sind dabei nicht nur die </a:t>
            </a:r>
            <a:r>
              <a:rPr lang="de-DE" dirty="0" smtClean="0"/>
              <a:t>Eltern und </a:t>
            </a:r>
            <a:r>
              <a:rPr lang="de-DE" dirty="0"/>
              <a:t>die Kinder, sondern alle Gemeindemitglieder bzw. </a:t>
            </a:r>
            <a:r>
              <a:rPr lang="de-DE" dirty="0" smtClean="0"/>
              <a:t>Verwandte</a:t>
            </a:r>
            <a:r>
              <a:rPr lang="de-DE" dirty="0"/>
              <a:t>, Bekannte und Freunde </a:t>
            </a:r>
            <a:r>
              <a:rPr lang="de-DE" dirty="0" smtClean="0"/>
              <a:t>der Kinder</a:t>
            </a:r>
            <a:r>
              <a:rPr lang="de-DE" dirty="0"/>
              <a:t>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Außenbeziehungen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Der Flyer der Schule (in Erstellung) </a:t>
            </a:r>
            <a:r>
              <a:rPr lang="de-DE" dirty="0" smtClean="0"/>
              <a:t>in </a:t>
            </a:r>
            <a:r>
              <a:rPr lang="de-DE" dirty="0"/>
              <a:t>angemessener Weise </a:t>
            </a:r>
            <a:r>
              <a:rPr lang="de-DE" dirty="0" smtClean="0"/>
              <a:t>veröffentlichen </a:t>
            </a:r>
            <a:r>
              <a:rPr lang="de-DE" dirty="0"/>
              <a:t>(</a:t>
            </a:r>
            <a:r>
              <a:rPr lang="de-DE" dirty="0" smtClean="0"/>
              <a:t>z.B. in Gemeindevertretersitzung</a:t>
            </a:r>
            <a:r>
              <a:rPr lang="de-DE" dirty="0"/>
              <a:t>) und auch durch einen Presseartikel nach </a:t>
            </a:r>
            <a:r>
              <a:rPr lang="de-DE" dirty="0" smtClean="0"/>
              <a:t>außen</a:t>
            </a:r>
            <a:endParaRPr lang="de-DE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Außenbeziehungen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Gestaltung </a:t>
            </a:r>
            <a:r>
              <a:rPr lang="de-DE" dirty="0"/>
              <a:t>der Schule </a:t>
            </a:r>
            <a:r>
              <a:rPr lang="de-DE" dirty="0" smtClean="0"/>
              <a:t>in </a:t>
            </a:r>
            <a:r>
              <a:rPr lang="de-DE" dirty="0"/>
              <a:t>Zusammenarbeit mit dem Förderverein </a:t>
            </a:r>
            <a:r>
              <a:rPr lang="de-DE" dirty="0" smtClean="0"/>
              <a:t>planen und durchführen– </a:t>
            </a:r>
          </a:p>
          <a:p>
            <a:r>
              <a:rPr lang="de-DE" dirty="0" smtClean="0"/>
              <a:t>„</a:t>
            </a:r>
            <a:r>
              <a:rPr lang="de-DE" dirty="0"/>
              <a:t>Aktionsplan“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Außenbeziehungen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Aktivitäten der Schule </a:t>
            </a:r>
            <a:r>
              <a:rPr lang="de-DE" dirty="0" smtClean="0"/>
              <a:t>durch </a:t>
            </a:r>
            <a:r>
              <a:rPr lang="de-DE" dirty="0"/>
              <a:t>entsprechende Presse- und Öffentlichkeitsarbeit </a:t>
            </a:r>
            <a:r>
              <a:rPr lang="de-DE" dirty="0" smtClean="0"/>
              <a:t>auch nach </a:t>
            </a:r>
            <a:r>
              <a:rPr lang="de-DE" dirty="0"/>
              <a:t>außen </a:t>
            </a:r>
            <a:r>
              <a:rPr lang="de-DE" dirty="0" smtClean="0"/>
              <a:t>darstellen</a:t>
            </a:r>
          </a:p>
          <a:p>
            <a:pPr lvl="0"/>
            <a:r>
              <a:rPr lang="de-DE" dirty="0" smtClean="0"/>
              <a:t>Teilnahme des Schulchores an Veranstaltungen</a:t>
            </a:r>
          </a:p>
          <a:p>
            <a:pPr lvl="0"/>
            <a:r>
              <a:rPr lang="de-DE" dirty="0" smtClean="0"/>
              <a:t>Besuch des Altenheimes/ des Altentages</a:t>
            </a:r>
          </a:p>
          <a:p>
            <a:pPr lvl="0"/>
            <a:r>
              <a:rPr lang="de-DE" dirty="0" smtClean="0"/>
              <a:t>Ausstellungen im Rathaus Dorchheim</a:t>
            </a:r>
          </a:p>
          <a:p>
            <a:pPr lvl="0"/>
            <a:r>
              <a:rPr lang="de-DE" dirty="0" smtClean="0"/>
              <a:t>Homepage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Außenbeziehungen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Projektwochen </a:t>
            </a:r>
            <a:r>
              <a:rPr lang="de-DE" dirty="0" smtClean="0"/>
              <a:t>pro Halbjahr und/oder </a:t>
            </a:r>
            <a:r>
              <a:rPr lang="de-DE" dirty="0"/>
              <a:t>AG </a:t>
            </a:r>
            <a:r>
              <a:rPr lang="de-DE" dirty="0" smtClean="0"/>
              <a:t>auch </a:t>
            </a:r>
            <a:r>
              <a:rPr lang="de-DE" dirty="0"/>
              <a:t>außerhalb der normalen Schulzeit </a:t>
            </a:r>
            <a:endParaRPr lang="de-DE" dirty="0" smtClean="0"/>
          </a:p>
          <a:p>
            <a:r>
              <a:rPr lang="de-DE" dirty="0" smtClean="0"/>
              <a:t>Projektwochen möglichst </a:t>
            </a:r>
            <a:r>
              <a:rPr lang="de-DE" dirty="0"/>
              <a:t>auch unter </a:t>
            </a:r>
            <a:r>
              <a:rPr lang="de-DE" dirty="0" smtClean="0"/>
              <a:t>Einbeziehung Externer (</a:t>
            </a:r>
            <a:r>
              <a:rPr lang="de-DE" dirty="0"/>
              <a:t>Förster, Landwirt, Polizist, usw.).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Außenbeziehungen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Besuch </a:t>
            </a:r>
            <a:r>
              <a:rPr lang="de-DE" dirty="0"/>
              <a:t>der Schule bei Einrichtungen innerhalb der Gemeinde </a:t>
            </a:r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Besuch </a:t>
            </a:r>
            <a:r>
              <a:rPr lang="de-DE" dirty="0"/>
              <a:t>bei der </a:t>
            </a:r>
            <a:r>
              <a:rPr lang="de-DE" dirty="0" smtClean="0"/>
              <a:t>Lebenshilfe, Feuerwehr</a:t>
            </a:r>
            <a:r>
              <a:rPr lang="de-DE" dirty="0"/>
              <a:t>, </a:t>
            </a:r>
            <a:r>
              <a:rPr lang="de-DE" dirty="0" smtClean="0"/>
              <a:t>Gemeindeverwaltung, Betrieben </a:t>
            </a:r>
            <a:r>
              <a:rPr lang="de-DE" dirty="0"/>
              <a:t>und </a:t>
            </a:r>
            <a:r>
              <a:rPr lang="de-DE" dirty="0" smtClean="0"/>
              <a:t>Firmen</a:t>
            </a:r>
            <a:r>
              <a:rPr lang="de-DE" dirty="0"/>
              <a:t>, Kirche, Seniorenpension, etc</a:t>
            </a:r>
            <a:r>
              <a:rPr lang="de-DE" dirty="0" smtClean="0"/>
              <a:t>..</a:t>
            </a:r>
            <a:endParaRPr lang="de-D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 smtClean="0"/>
              <a:t>Miteinander in der Schule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Viertklässler werden Paten für Erstklässler- mehr „erzwungene“ Verantwortung </a:t>
            </a:r>
            <a:r>
              <a:rPr lang="de-DE" dirty="0" smtClean="0"/>
              <a:t>für persönliche </a:t>
            </a:r>
            <a:r>
              <a:rPr lang="de-DE" dirty="0"/>
              <a:t>Patenschüler wirkt vielleicht dem Drangsalieren der ganz Kleinen </a:t>
            </a:r>
            <a:r>
              <a:rPr lang="de-DE" dirty="0" smtClean="0"/>
              <a:t>durch die </a:t>
            </a:r>
            <a:r>
              <a:rPr lang="de-DE" dirty="0"/>
              <a:t>ganz Großen entgegen. Deshalb auch: </a:t>
            </a:r>
            <a:r>
              <a:rPr lang="de-DE" dirty="0" smtClean="0"/>
              <a:t>„Busführerschein</a:t>
            </a:r>
            <a:r>
              <a:rPr lang="de-DE" dirty="0"/>
              <a:t>“ nicht nur für </a:t>
            </a:r>
            <a:r>
              <a:rPr lang="de-DE" dirty="0" smtClean="0"/>
              <a:t>die Erstklässler</a:t>
            </a:r>
            <a:r>
              <a:rPr lang="de-DE" dirty="0"/>
              <a:t>, sondern zur Wiederholung für alle jedes Jahr zum Schuljahresanfang!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 smtClean="0"/>
              <a:t>Miteinander in der Schule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„</a:t>
            </a:r>
            <a:r>
              <a:rPr lang="de-DE" dirty="0" err="1"/>
              <a:t>Faustlos</a:t>
            </a:r>
            <a:r>
              <a:rPr lang="de-DE" dirty="0"/>
              <a:t>“ auch in der Schule: nachdem im Kindergarten endlich mit „</a:t>
            </a:r>
            <a:r>
              <a:rPr lang="de-DE" dirty="0" err="1" smtClean="0"/>
              <a:t>Faustlos</a:t>
            </a:r>
            <a:r>
              <a:rPr lang="de-DE" dirty="0" smtClean="0"/>
              <a:t>“ begonnen </a:t>
            </a:r>
            <a:r>
              <a:rPr lang="de-DE" dirty="0"/>
              <a:t>wurde, sollte damit in der Schule fortgefahren werden.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 smtClean="0"/>
              <a:t>Miteinander in der Schule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regelmäßigen </a:t>
            </a:r>
            <a:r>
              <a:rPr lang="de-DE" dirty="0"/>
              <a:t>Elternbriefs / </a:t>
            </a:r>
            <a:r>
              <a:rPr lang="de-DE" dirty="0" smtClean="0"/>
              <a:t>Newsletters:</a:t>
            </a:r>
          </a:p>
          <a:p>
            <a:endParaRPr lang="de-DE" dirty="0"/>
          </a:p>
          <a:p>
            <a:r>
              <a:rPr lang="de-DE" dirty="0" smtClean="0"/>
              <a:t>Es </a:t>
            </a:r>
            <a:r>
              <a:rPr lang="de-DE" dirty="0"/>
              <a:t>wäre schön, </a:t>
            </a:r>
            <a:r>
              <a:rPr lang="de-DE" dirty="0" smtClean="0"/>
              <a:t>wenn man </a:t>
            </a:r>
            <a:r>
              <a:rPr lang="de-DE" dirty="0"/>
              <a:t>vielleicht ein- bis zweimal pro Schuljahr einen Elternbrief </a:t>
            </a:r>
            <a:r>
              <a:rPr lang="de-DE" dirty="0" smtClean="0"/>
              <a:t>zusammenstellen könnte </a:t>
            </a:r>
            <a:r>
              <a:rPr lang="de-DE" dirty="0"/>
              <a:t>(evtl. Lehrer und SEB zusammen), in dem auf Termine hingewiesen, </a:t>
            </a:r>
            <a:r>
              <a:rPr lang="de-DE" dirty="0" smtClean="0"/>
              <a:t>neues Personal </a:t>
            </a:r>
            <a:r>
              <a:rPr lang="de-DE" dirty="0"/>
              <a:t>vorgestellt, zurückliegende Ereignisse besprochen, Fortbildungen </a:t>
            </a:r>
            <a:r>
              <a:rPr lang="de-DE" dirty="0" smtClean="0"/>
              <a:t>des Lehrpersonals </a:t>
            </a:r>
            <a:r>
              <a:rPr lang="de-DE" dirty="0"/>
              <a:t>erwähnt werden o.ä. Ginge auch ohne die (zwar </a:t>
            </a:r>
            <a:r>
              <a:rPr lang="de-DE" dirty="0" smtClean="0"/>
              <a:t>wünschenswerte) Homepage </a:t>
            </a:r>
            <a:r>
              <a:rPr lang="de-DE" dirty="0"/>
              <a:t>der Schule- z. B. als Wandzeitung, per e-</a:t>
            </a:r>
            <a:r>
              <a:rPr lang="de-DE" dirty="0" err="1"/>
              <a:t>mail</a:t>
            </a:r>
            <a:r>
              <a:rPr lang="de-DE" dirty="0"/>
              <a:t> ;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 smtClean="0"/>
              <a:t>Miteinander in der Schule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Vorstellung der beispielhaften Umsetzung des Erziehungs- und </a:t>
            </a:r>
            <a:r>
              <a:rPr lang="de-DE" dirty="0" smtClean="0"/>
              <a:t>Bildungsplans aus </a:t>
            </a:r>
            <a:r>
              <a:rPr lang="de-DE" dirty="0"/>
              <a:t>der Praxis: Einladung von Vertretern der </a:t>
            </a:r>
            <a:r>
              <a:rPr lang="de-DE" dirty="0" err="1" smtClean="0"/>
              <a:t>Mengerskirchener</a:t>
            </a:r>
            <a:r>
              <a:rPr lang="de-DE" dirty="0" smtClean="0"/>
              <a:t> </a:t>
            </a:r>
            <a:r>
              <a:rPr lang="de-DE" dirty="0"/>
              <a:t>Grundschule </a:t>
            </a:r>
            <a:r>
              <a:rPr lang="de-DE" dirty="0" smtClean="0"/>
              <a:t>als Pilotschule </a:t>
            </a:r>
            <a:r>
              <a:rPr lang="de-DE" dirty="0"/>
              <a:t>&amp; Erfahrungsaustausch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/>
              <a:t>Bildung &amp; Erziehungsauftrag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Jährlich stattfindende, Klassen übergreifende </a:t>
            </a:r>
            <a:r>
              <a:rPr lang="de-DE" dirty="0" smtClean="0"/>
              <a:t>Projektwochen</a:t>
            </a:r>
          </a:p>
          <a:p>
            <a:r>
              <a:rPr lang="de-DE" dirty="0" smtClean="0"/>
              <a:t>Vorträge zu aktuellen bildungspolitischen und erziehungswissenschaftlichen Themen.</a:t>
            </a:r>
            <a:endParaRPr lang="de-D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Bildung &amp; Erziehungsauftrag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Förderung der Lesekompetenz </a:t>
            </a:r>
            <a:endParaRPr lang="de-DE" dirty="0" smtClean="0"/>
          </a:p>
          <a:p>
            <a:r>
              <a:rPr lang="de-DE" dirty="0" smtClean="0"/>
              <a:t>Ausbau </a:t>
            </a:r>
            <a:r>
              <a:rPr lang="de-DE" dirty="0"/>
              <a:t>und verstärkte Nutzung </a:t>
            </a:r>
            <a:r>
              <a:rPr lang="de-DE" dirty="0" smtClean="0"/>
              <a:t>der Schulbibliothek</a:t>
            </a:r>
          </a:p>
          <a:p>
            <a:r>
              <a:rPr lang="de-DE" dirty="0" smtClean="0"/>
              <a:t>Gründung </a:t>
            </a:r>
            <a:r>
              <a:rPr lang="de-DE" dirty="0"/>
              <a:t>einer AG </a:t>
            </a:r>
            <a:r>
              <a:rPr lang="de-DE" dirty="0" smtClean="0"/>
              <a:t>Lesen und / oder </a:t>
            </a:r>
            <a:r>
              <a:rPr lang="de-DE" dirty="0"/>
              <a:t>eines Leseclubs (s. Stiftung Lesen); Mithilfe von Eltern einfordern!; </a:t>
            </a:r>
            <a:endParaRPr lang="de-DE" dirty="0" smtClean="0"/>
          </a:p>
          <a:p>
            <a:r>
              <a:rPr lang="de-DE" dirty="0" smtClean="0"/>
              <a:t>Vorstellung des Lesekonzepts </a:t>
            </a:r>
            <a:r>
              <a:rPr lang="de-DE" dirty="0"/>
              <a:t>der Schule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Bildung &amp; Erziehungsauftrag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Förderunterricht nicht nur für Erstklässler: Im Moment ist zumindest den Eltern </a:t>
            </a:r>
            <a:r>
              <a:rPr lang="de-DE" dirty="0" smtClean="0"/>
              <a:t>nicht ersichtlich</a:t>
            </a:r>
            <a:r>
              <a:rPr lang="de-DE" dirty="0"/>
              <a:t>, nach welchen Kriterien welche Schüler wann Förderunterricht erhalten; </a:t>
            </a:r>
            <a:r>
              <a:rPr lang="de-DE" dirty="0" smtClean="0"/>
              <a:t>schön wäre</a:t>
            </a:r>
            <a:r>
              <a:rPr lang="de-DE" dirty="0"/>
              <a:t>, wenn individueller Förderunterricht auch nach der 1. Klasse beibehalten würde.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757</Words>
  <Application>Microsoft Office PowerPoint</Application>
  <PresentationFormat>Bildschirmpräsentation (4:3)</PresentationFormat>
  <Paragraphs>72</Paragraphs>
  <Slides>27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27</vt:i4>
      </vt:variant>
    </vt:vector>
  </HeadingPairs>
  <TitlesOfParts>
    <vt:vector size="28" baseType="lpstr">
      <vt:lpstr>Larissa-Design</vt:lpstr>
      <vt:lpstr>Entwicklung eines Leitbildes für die</vt:lpstr>
      <vt:lpstr>Miteinander in der Schule</vt:lpstr>
      <vt:lpstr>Miteinander in der Schule</vt:lpstr>
      <vt:lpstr>Miteinander in der Schule</vt:lpstr>
      <vt:lpstr>Miteinander in der Schule</vt:lpstr>
      <vt:lpstr>Miteinander in der Schule</vt:lpstr>
      <vt:lpstr>Bildung &amp; Erziehungsauftrag</vt:lpstr>
      <vt:lpstr>Bildung &amp; Erziehungsauftrag</vt:lpstr>
      <vt:lpstr>Bildung &amp; Erziehungsauftrag</vt:lpstr>
      <vt:lpstr>Bildung &amp; Erziehungsauftrag</vt:lpstr>
      <vt:lpstr>Qualität &amp; Professionalität</vt:lpstr>
      <vt:lpstr>Qualität &amp; Professionalität</vt:lpstr>
      <vt:lpstr>Qualität &amp; Professionalität</vt:lpstr>
      <vt:lpstr>Qualität &amp; Professionalität</vt:lpstr>
      <vt:lpstr>Qualität &amp; Professionalität</vt:lpstr>
      <vt:lpstr>Qualität &amp; Professionalität</vt:lpstr>
      <vt:lpstr>Qualität &amp; Professionalität</vt:lpstr>
      <vt:lpstr>Qualität &amp; Professionalität</vt:lpstr>
      <vt:lpstr>Qualität &amp; Professionalität</vt:lpstr>
      <vt:lpstr>Qualität &amp; Professionalität</vt:lpstr>
      <vt:lpstr>Außenbeziehungen</vt:lpstr>
      <vt:lpstr>Außenbeziehungen</vt:lpstr>
      <vt:lpstr>Außenbeziehungen</vt:lpstr>
      <vt:lpstr>Außenbeziehungen</vt:lpstr>
      <vt:lpstr>Außenbeziehungen</vt:lpstr>
      <vt:lpstr>Außenbeziehungen</vt:lpstr>
      <vt:lpstr>Außenbeziehungen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heepk</dc:creator>
  <cp:lastModifiedBy>heepk</cp:lastModifiedBy>
  <cp:revision>6</cp:revision>
  <dcterms:created xsi:type="dcterms:W3CDTF">2008-10-23T16:22:49Z</dcterms:created>
  <dcterms:modified xsi:type="dcterms:W3CDTF">2008-10-23T16:46:54Z</dcterms:modified>
</cp:coreProperties>
</file>